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8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756B52-7037-4DCA-A1B4-4EFFE34F7FC2}">
          <p14:sldIdLst>
            <p14:sldId id="256"/>
            <p14:sldId id="257"/>
            <p14:sldId id="258"/>
            <p14:sldId id="259"/>
            <p14:sldId id="263"/>
            <p14:sldId id="268"/>
            <p14:sldId id="264"/>
            <p14:sldId id="266"/>
          </p14:sldIdLst>
        </p14:section>
        <p14:section name="Untitled Section" id="{FB8D1DC1-1DD1-4658-81C5-17DF67DC614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470478-164F-4B1B-805F-FDA20E2825C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DBC998F-8F63-4899-93C6-EE4D0B1236A4}">
      <dgm:prSet/>
      <dgm:spPr/>
      <dgm:t>
        <a:bodyPr/>
        <a:lstStyle/>
        <a:p>
          <a:r>
            <a:rPr lang="en-US"/>
            <a:t>Collect</a:t>
          </a:r>
        </a:p>
      </dgm:t>
    </dgm:pt>
    <dgm:pt modelId="{D7D063BB-A7DF-47EC-8584-1ED66B1BDCDA}" type="parTrans" cxnId="{2424C270-59AC-4466-B252-058C6F5A8ABC}">
      <dgm:prSet/>
      <dgm:spPr/>
      <dgm:t>
        <a:bodyPr/>
        <a:lstStyle/>
        <a:p>
          <a:endParaRPr lang="en-US"/>
        </a:p>
      </dgm:t>
    </dgm:pt>
    <dgm:pt modelId="{48B8FC6E-4783-41CF-B8B2-ED2AF8EA8005}" type="sibTrans" cxnId="{2424C270-59AC-4466-B252-058C6F5A8ABC}">
      <dgm:prSet/>
      <dgm:spPr/>
      <dgm:t>
        <a:bodyPr/>
        <a:lstStyle/>
        <a:p>
          <a:endParaRPr lang="en-US"/>
        </a:p>
      </dgm:t>
    </dgm:pt>
    <dgm:pt modelId="{F4FB98BC-E7F2-4110-80C5-783AAB861148}">
      <dgm:prSet/>
      <dgm:spPr/>
      <dgm:t>
        <a:bodyPr/>
        <a:lstStyle/>
        <a:p>
          <a:r>
            <a:rPr lang="en-US" dirty="0"/>
            <a:t>Collect real Sysmon data.</a:t>
          </a:r>
        </a:p>
      </dgm:t>
    </dgm:pt>
    <dgm:pt modelId="{88EA30F8-051F-40EE-9D93-D409ED7B97B3}" type="parTrans" cxnId="{92E054E8-1940-43A2-AF6B-45DA776F06D5}">
      <dgm:prSet/>
      <dgm:spPr/>
      <dgm:t>
        <a:bodyPr/>
        <a:lstStyle/>
        <a:p>
          <a:endParaRPr lang="en-US"/>
        </a:p>
      </dgm:t>
    </dgm:pt>
    <dgm:pt modelId="{C4E2D9F9-89AD-4B33-946F-33A0C30F1F46}" type="sibTrans" cxnId="{92E054E8-1940-43A2-AF6B-45DA776F06D5}">
      <dgm:prSet/>
      <dgm:spPr/>
      <dgm:t>
        <a:bodyPr/>
        <a:lstStyle/>
        <a:p>
          <a:endParaRPr lang="en-US"/>
        </a:p>
      </dgm:t>
    </dgm:pt>
    <dgm:pt modelId="{BB30F8C2-032E-41E9-91F8-FF5ADE485570}">
      <dgm:prSet/>
      <dgm:spPr/>
      <dgm:t>
        <a:bodyPr/>
        <a:lstStyle/>
        <a:p>
          <a:r>
            <a:rPr lang="en-US"/>
            <a:t>Engineer</a:t>
          </a:r>
        </a:p>
      </dgm:t>
    </dgm:pt>
    <dgm:pt modelId="{A410B272-9569-4EFD-BB00-5D0CFC829A30}" type="parTrans" cxnId="{89BCB843-8EBC-413D-8E85-2DEC7A48ACBB}">
      <dgm:prSet/>
      <dgm:spPr/>
      <dgm:t>
        <a:bodyPr/>
        <a:lstStyle/>
        <a:p>
          <a:endParaRPr lang="en-US"/>
        </a:p>
      </dgm:t>
    </dgm:pt>
    <dgm:pt modelId="{D9DB2732-3EA1-49D6-BD26-3A4ACBD98CFF}" type="sibTrans" cxnId="{89BCB843-8EBC-413D-8E85-2DEC7A48ACBB}">
      <dgm:prSet/>
      <dgm:spPr/>
      <dgm:t>
        <a:bodyPr/>
        <a:lstStyle/>
        <a:p>
          <a:endParaRPr lang="en-US"/>
        </a:p>
      </dgm:t>
    </dgm:pt>
    <dgm:pt modelId="{9B810861-05B9-442B-8C28-3178F180BC33}">
      <dgm:prSet/>
      <dgm:spPr/>
      <dgm:t>
        <a:bodyPr/>
        <a:lstStyle/>
        <a:p>
          <a:r>
            <a:rPr lang="en-US"/>
            <a:t>Engineer features (e.g., timestamps, process hierarchies).</a:t>
          </a:r>
        </a:p>
      </dgm:t>
    </dgm:pt>
    <dgm:pt modelId="{4E9F90B8-E29C-4DE1-BBA7-2F495F4B1447}" type="parTrans" cxnId="{F75DA9DB-D00D-48FC-BE2B-CE6568783173}">
      <dgm:prSet/>
      <dgm:spPr/>
      <dgm:t>
        <a:bodyPr/>
        <a:lstStyle/>
        <a:p>
          <a:endParaRPr lang="en-US"/>
        </a:p>
      </dgm:t>
    </dgm:pt>
    <dgm:pt modelId="{1A04D5E1-C195-492F-8E74-79010AAC272F}" type="sibTrans" cxnId="{F75DA9DB-D00D-48FC-BE2B-CE6568783173}">
      <dgm:prSet/>
      <dgm:spPr/>
      <dgm:t>
        <a:bodyPr/>
        <a:lstStyle/>
        <a:p>
          <a:endParaRPr lang="en-US"/>
        </a:p>
      </dgm:t>
    </dgm:pt>
    <dgm:pt modelId="{74DE4B3B-5C74-409D-833F-229C37400DAA}">
      <dgm:prSet/>
      <dgm:spPr/>
      <dgm:t>
        <a:bodyPr/>
        <a:lstStyle/>
        <a:p>
          <a:r>
            <a:rPr lang="en-US"/>
            <a:t>Train</a:t>
          </a:r>
        </a:p>
      </dgm:t>
    </dgm:pt>
    <dgm:pt modelId="{7FE6D3DF-DE8C-4292-9BAA-5E30FE197AE1}" type="parTrans" cxnId="{3B744521-AE03-4C55-A28C-D65D9C31588A}">
      <dgm:prSet/>
      <dgm:spPr/>
      <dgm:t>
        <a:bodyPr/>
        <a:lstStyle/>
        <a:p>
          <a:endParaRPr lang="en-US"/>
        </a:p>
      </dgm:t>
    </dgm:pt>
    <dgm:pt modelId="{BF3E8475-9F9A-41F1-8190-69783FDECA79}" type="sibTrans" cxnId="{3B744521-AE03-4C55-A28C-D65D9C31588A}">
      <dgm:prSet/>
      <dgm:spPr/>
      <dgm:t>
        <a:bodyPr/>
        <a:lstStyle/>
        <a:p>
          <a:endParaRPr lang="en-US"/>
        </a:p>
      </dgm:t>
    </dgm:pt>
    <dgm:pt modelId="{32574A8D-AD84-4418-BCB9-7599C043A2B0}">
      <dgm:prSet/>
      <dgm:spPr/>
      <dgm:t>
        <a:bodyPr/>
        <a:lstStyle/>
        <a:p>
          <a:r>
            <a:rPr lang="en-US"/>
            <a:t>Train a generative model to create synthetic datasets.</a:t>
          </a:r>
        </a:p>
      </dgm:t>
    </dgm:pt>
    <dgm:pt modelId="{2B2BA5FD-D9ED-4776-8C48-FCFC91A62A6C}" type="parTrans" cxnId="{0DAA2ACA-CB33-4023-9421-6A9CFD93F465}">
      <dgm:prSet/>
      <dgm:spPr/>
      <dgm:t>
        <a:bodyPr/>
        <a:lstStyle/>
        <a:p>
          <a:endParaRPr lang="en-US"/>
        </a:p>
      </dgm:t>
    </dgm:pt>
    <dgm:pt modelId="{B31C866C-A8C8-49AA-BB12-5CD8851054F9}" type="sibTrans" cxnId="{0DAA2ACA-CB33-4023-9421-6A9CFD93F465}">
      <dgm:prSet/>
      <dgm:spPr/>
      <dgm:t>
        <a:bodyPr/>
        <a:lstStyle/>
        <a:p>
          <a:endParaRPr lang="en-US"/>
        </a:p>
      </dgm:t>
    </dgm:pt>
    <dgm:pt modelId="{68FFFD81-2C55-485B-BA2D-31589FA5C315}">
      <dgm:prSet/>
      <dgm:spPr/>
      <dgm:t>
        <a:bodyPr/>
        <a:lstStyle/>
        <a:p>
          <a:r>
            <a:rPr lang="en-US"/>
            <a:t>Key</a:t>
          </a:r>
        </a:p>
      </dgm:t>
    </dgm:pt>
    <dgm:pt modelId="{840263E6-2006-4D49-BF63-67EC332C21D2}" type="parTrans" cxnId="{8A051BDA-D60F-4227-B4F4-3383B0662CAD}">
      <dgm:prSet/>
      <dgm:spPr/>
      <dgm:t>
        <a:bodyPr/>
        <a:lstStyle/>
        <a:p>
          <a:endParaRPr lang="en-US"/>
        </a:p>
      </dgm:t>
    </dgm:pt>
    <dgm:pt modelId="{B87EC27C-999A-4872-A553-DCBA5D0E87D6}" type="sibTrans" cxnId="{8A051BDA-D60F-4227-B4F4-3383B0662CAD}">
      <dgm:prSet/>
      <dgm:spPr/>
      <dgm:t>
        <a:bodyPr/>
        <a:lstStyle/>
        <a:p>
          <a:endParaRPr lang="en-US"/>
        </a:p>
      </dgm:t>
    </dgm:pt>
    <dgm:pt modelId="{A4BA714E-E4A1-4C02-AE46-4ED48D859F6F}">
      <dgm:prSet/>
      <dgm:spPr/>
      <dgm:t>
        <a:bodyPr/>
        <a:lstStyle/>
        <a:p>
          <a:r>
            <a:rPr lang="en-US"/>
            <a:t>Key Features: Focus on diversity in generated data, including benign and anomalous events.</a:t>
          </a:r>
        </a:p>
      </dgm:t>
    </dgm:pt>
    <dgm:pt modelId="{508AA0E6-712E-4C9F-BDDE-39A0E326427D}" type="parTrans" cxnId="{B010AD98-A25C-474E-AFD4-C334049C0CB2}">
      <dgm:prSet/>
      <dgm:spPr/>
      <dgm:t>
        <a:bodyPr/>
        <a:lstStyle/>
        <a:p>
          <a:endParaRPr lang="en-US"/>
        </a:p>
      </dgm:t>
    </dgm:pt>
    <dgm:pt modelId="{C26934E3-7889-4202-B198-FA6D87F9F5A0}" type="sibTrans" cxnId="{B010AD98-A25C-474E-AFD4-C334049C0CB2}">
      <dgm:prSet/>
      <dgm:spPr/>
      <dgm:t>
        <a:bodyPr/>
        <a:lstStyle/>
        <a:p>
          <a:endParaRPr lang="en-US"/>
        </a:p>
      </dgm:t>
    </dgm:pt>
    <dgm:pt modelId="{54768941-FE4C-464C-8E8F-3CF916A078E8}" type="pres">
      <dgm:prSet presAssocID="{C2470478-164F-4B1B-805F-FDA20E2825C3}" presName="Name0" presStyleCnt="0">
        <dgm:presLayoutVars>
          <dgm:dir/>
          <dgm:animLvl val="lvl"/>
          <dgm:resizeHandles val="exact"/>
        </dgm:presLayoutVars>
      </dgm:prSet>
      <dgm:spPr/>
    </dgm:pt>
    <dgm:pt modelId="{979A29AE-311C-42DB-BE6F-39E92CAEF003}" type="pres">
      <dgm:prSet presAssocID="{BDBC998F-8F63-4899-93C6-EE4D0B1236A4}" presName="linNode" presStyleCnt="0"/>
      <dgm:spPr/>
    </dgm:pt>
    <dgm:pt modelId="{E4D3AB16-FC15-491C-B68E-3C574F4375F5}" type="pres">
      <dgm:prSet presAssocID="{BDBC998F-8F63-4899-93C6-EE4D0B1236A4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6BD13DBF-60B6-4B9E-BAB9-9C954290F928}" type="pres">
      <dgm:prSet presAssocID="{BDBC998F-8F63-4899-93C6-EE4D0B1236A4}" presName="descendantText" presStyleLbl="alignNode1" presStyleIdx="0" presStyleCnt="4">
        <dgm:presLayoutVars>
          <dgm:bulletEnabled/>
        </dgm:presLayoutVars>
      </dgm:prSet>
      <dgm:spPr/>
    </dgm:pt>
    <dgm:pt modelId="{3759C087-C992-4847-AAB0-175C904D8CFD}" type="pres">
      <dgm:prSet presAssocID="{48B8FC6E-4783-41CF-B8B2-ED2AF8EA8005}" presName="sp" presStyleCnt="0"/>
      <dgm:spPr/>
    </dgm:pt>
    <dgm:pt modelId="{FB7EAA89-2811-49C4-BE0A-2B42AF065A09}" type="pres">
      <dgm:prSet presAssocID="{BB30F8C2-032E-41E9-91F8-FF5ADE485570}" presName="linNode" presStyleCnt="0"/>
      <dgm:spPr/>
    </dgm:pt>
    <dgm:pt modelId="{A1A88B80-F548-4C49-BAA4-23A9267DF42E}" type="pres">
      <dgm:prSet presAssocID="{BB30F8C2-032E-41E9-91F8-FF5ADE485570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32B5AB98-6D13-40A3-A927-1D7E51F0AA6E}" type="pres">
      <dgm:prSet presAssocID="{BB30F8C2-032E-41E9-91F8-FF5ADE485570}" presName="descendantText" presStyleLbl="alignNode1" presStyleIdx="1" presStyleCnt="4">
        <dgm:presLayoutVars>
          <dgm:bulletEnabled/>
        </dgm:presLayoutVars>
      </dgm:prSet>
      <dgm:spPr/>
    </dgm:pt>
    <dgm:pt modelId="{8BED0F45-00E5-43B0-97D8-8A10E5E7D2FA}" type="pres">
      <dgm:prSet presAssocID="{D9DB2732-3EA1-49D6-BD26-3A4ACBD98CFF}" presName="sp" presStyleCnt="0"/>
      <dgm:spPr/>
    </dgm:pt>
    <dgm:pt modelId="{77DF01C4-672F-4CEE-A547-BFA445DD4F49}" type="pres">
      <dgm:prSet presAssocID="{74DE4B3B-5C74-409D-833F-229C37400DAA}" presName="linNode" presStyleCnt="0"/>
      <dgm:spPr/>
    </dgm:pt>
    <dgm:pt modelId="{036AAD5F-E6CD-45C4-AFD0-C82AFCA76163}" type="pres">
      <dgm:prSet presAssocID="{74DE4B3B-5C74-409D-833F-229C37400DAA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4B18BCA0-550A-4A5D-9E36-4FA4090ED1A7}" type="pres">
      <dgm:prSet presAssocID="{74DE4B3B-5C74-409D-833F-229C37400DAA}" presName="descendantText" presStyleLbl="alignNode1" presStyleIdx="2" presStyleCnt="4">
        <dgm:presLayoutVars>
          <dgm:bulletEnabled/>
        </dgm:presLayoutVars>
      </dgm:prSet>
      <dgm:spPr/>
    </dgm:pt>
    <dgm:pt modelId="{0A370CE2-26B3-49DF-94AC-573438C93BE3}" type="pres">
      <dgm:prSet presAssocID="{BF3E8475-9F9A-41F1-8190-69783FDECA79}" presName="sp" presStyleCnt="0"/>
      <dgm:spPr/>
    </dgm:pt>
    <dgm:pt modelId="{9E5846EC-1377-4CFD-B740-25E98B882E8A}" type="pres">
      <dgm:prSet presAssocID="{68FFFD81-2C55-485B-BA2D-31589FA5C315}" presName="linNode" presStyleCnt="0"/>
      <dgm:spPr/>
    </dgm:pt>
    <dgm:pt modelId="{D5F5780B-26CF-41B8-9EF4-5CCC3D41A310}" type="pres">
      <dgm:prSet presAssocID="{68FFFD81-2C55-485B-BA2D-31589FA5C315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9807ED90-6B2C-4BA4-9F55-12FA88126502}" type="pres">
      <dgm:prSet presAssocID="{68FFFD81-2C55-485B-BA2D-31589FA5C315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2B593818-870B-4DC7-AD48-A9C6123B68EA}" type="presOf" srcId="{BB30F8C2-032E-41E9-91F8-FF5ADE485570}" destId="{A1A88B80-F548-4C49-BAA4-23A9267DF42E}" srcOrd="0" destOrd="0" presId="urn:microsoft.com/office/officeart/2016/7/layout/VerticalHollowActionList"/>
    <dgm:cxn modelId="{3B744521-AE03-4C55-A28C-D65D9C31588A}" srcId="{C2470478-164F-4B1B-805F-FDA20E2825C3}" destId="{74DE4B3B-5C74-409D-833F-229C37400DAA}" srcOrd="2" destOrd="0" parTransId="{7FE6D3DF-DE8C-4292-9BAA-5E30FE197AE1}" sibTransId="{BF3E8475-9F9A-41F1-8190-69783FDECA79}"/>
    <dgm:cxn modelId="{F0375F25-E19F-42C8-8119-9FC8353EC835}" type="presOf" srcId="{C2470478-164F-4B1B-805F-FDA20E2825C3}" destId="{54768941-FE4C-464C-8E8F-3CF916A078E8}" srcOrd="0" destOrd="0" presId="urn:microsoft.com/office/officeart/2016/7/layout/VerticalHollowActionList"/>
    <dgm:cxn modelId="{C1E1DB33-B34E-46EA-ADD2-628BD13D15E8}" type="presOf" srcId="{74DE4B3B-5C74-409D-833F-229C37400DAA}" destId="{036AAD5F-E6CD-45C4-AFD0-C82AFCA76163}" srcOrd="0" destOrd="0" presId="urn:microsoft.com/office/officeart/2016/7/layout/VerticalHollowActionList"/>
    <dgm:cxn modelId="{89BCB843-8EBC-413D-8E85-2DEC7A48ACBB}" srcId="{C2470478-164F-4B1B-805F-FDA20E2825C3}" destId="{BB30F8C2-032E-41E9-91F8-FF5ADE485570}" srcOrd="1" destOrd="0" parTransId="{A410B272-9569-4EFD-BB00-5D0CFC829A30}" sibTransId="{D9DB2732-3EA1-49D6-BD26-3A4ACBD98CFF}"/>
    <dgm:cxn modelId="{42C0346F-91DF-4F78-8BFD-41EFFE533126}" type="presOf" srcId="{F4FB98BC-E7F2-4110-80C5-783AAB861148}" destId="{6BD13DBF-60B6-4B9E-BAB9-9C954290F928}" srcOrd="0" destOrd="0" presId="urn:microsoft.com/office/officeart/2016/7/layout/VerticalHollowActionList"/>
    <dgm:cxn modelId="{2424C270-59AC-4466-B252-058C6F5A8ABC}" srcId="{C2470478-164F-4B1B-805F-FDA20E2825C3}" destId="{BDBC998F-8F63-4899-93C6-EE4D0B1236A4}" srcOrd="0" destOrd="0" parTransId="{D7D063BB-A7DF-47EC-8584-1ED66B1BDCDA}" sibTransId="{48B8FC6E-4783-41CF-B8B2-ED2AF8EA8005}"/>
    <dgm:cxn modelId="{A2B82075-A37E-4F9C-98C9-ACB3759AF353}" type="presOf" srcId="{BDBC998F-8F63-4899-93C6-EE4D0B1236A4}" destId="{E4D3AB16-FC15-491C-B68E-3C574F4375F5}" srcOrd="0" destOrd="0" presId="urn:microsoft.com/office/officeart/2016/7/layout/VerticalHollowActionList"/>
    <dgm:cxn modelId="{0C40E555-5A2C-4D24-9FFD-035E7FC036FF}" type="presOf" srcId="{32574A8D-AD84-4418-BCB9-7599C043A2B0}" destId="{4B18BCA0-550A-4A5D-9E36-4FA4090ED1A7}" srcOrd="0" destOrd="0" presId="urn:microsoft.com/office/officeart/2016/7/layout/VerticalHollowActionList"/>
    <dgm:cxn modelId="{19EC0856-8BF3-4597-85F5-E05558CD46D7}" type="presOf" srcId="{9B810861-05B9-442B-8C28-3178F180BC33}" destId="{32B5AB98-6D13-40A3-A927-1D7E51F0AA6E}" srcOrd="0" destOrd="0" presId="urn:microsoft.com/office/officeart/2016/7/layout/VerticalHollowActionList"/>
    <dgm:cxn modelId="{6F290C84-EBCC-4808-88A2-BB75F84AC8B3}" type="presOf" srcId="{A4BA714E-E4A1-4C02-AE46-4ED48D859F6F}" destId="{9807ED90-6B2C-4BA4-9F55-12FA88126502}" srcOrd="0" destOrd="0" presId="urn:microsoft.com/office/officeart/2016/7/layout/VerticalHollowActionList"/>
    <dgm:cxn modelId="{B010AD98-A25C-474E-AFD4-C334049C0CB2}" srcId="{68FFFD81-2C55-485B-BA2D-31589FA5C315}" destId="{A4BA714E-E4A1-4C02-AE46-4ED48D859F6F}" srcOrd="0" destOrd="0" parTransId="{508AA0E6-712E-4C9F-BDDE-39A0E326427D}" sibTransId="{C26934E3-7889-4202-B198-FA6D87F9F5A0}"/>
    <dgm:cxn modelId="{0DAA2ACA-CB33-4023-9421-6A9CFD93F465}" srcId="{74DE4B3B-5C74-409D-833F-229C37400DAA}" destId="{32574A8D-AD84-4418-BCB9-7599C043A2B0}" srcOrd="0" destOrd="0" parTransId="{2B2BA5FD-D9ED-4776-8C48-FCFC91A62A6C}" sibTransId="{B31C866C-A8C8-49AA-BB12-5CD8851054F9}"/>
    <dgm:cxn modelId="{1258FDD9-4FE1-453E-AB77-6664D2A40EF0}" type="presOf" srcId="{68FFFD81-2C55-485B-BA2D-31589FA5C315}" destId="{D5F5780B-26CF-41B8-9EF4-5CCC3D41A310}" srcOrd="0" destOrd="0" presId="urn:microsoft.com/office/officeart/2016/7/layout/VerticalHollowActionList"/>
    <dgm:cxn modelId="{8A051BDA-D60F-4227-B4F4-3383B0662CAD}" srcId="{C2470478-164F-4B1B-805F-FDA20E2825C3}" destId="{68FFFD81-2C55-485B-BA2D-31589FA5C315}" srcOrd="3" destOrd="0" parTransId="{840263E6-2006-4D49-BF63-67EC332C21D2}" sibTransId="{B87EC27C-999A-4872-A553-DCBA5D0E87D6}"/>
    <dgm:cxn modelId="{F75DA9DB-D00D-48FC-BE2B-CE6568783173}" srcId="{BB30F8C2-032E-41E9-91F8-FF5ADE485570}" destId="{9B810861-05B9-442B-8C28-3178F180BC33}" srcOrd="0" destOrd="0" parTransId="{4E9F90B8-E29C-4DE1-BBA7-2F495F4B1447}" sibTransId="{1A04D5E1-C195-492F-8E74-79010AAC272F}"/>
    <dgm:cxn modelId="{92E054E8-1940-43A2-AF6B-45DA776F06D5}" srcId="{BDBC998F-8F63-4899-93C6-EE4D0B1236A4}" destId="{F4FB98BC-E7F2-4110-80C5-783AAB861148}" srcOrd="0" destOrd="0" parTransId="{88EA30F8-051F-40EE-9D93-D409ED7B97B3}" sibTransId="{C4E2D9F9-89AD-4B33-946F-33A0C30F1F46}"/>
    <dgm:cxn modelId="{BBBB2DD8-6FB3-4DAD-88FE-9F668C91E3AD}" type="presParOf" srcId="{54768941-FE4C-464C-8E8F-3CF916A078E8}" destId="{979A29AE-311C-42DB-BE6F-39E92CAEF003}" srcOrd="0" destOrd="0" presId="urn:microsoft.com/office/officeart/2016/7/layout/VerticalHollowActionList"/>
    <dgm:cxn modelId="{931BC922-FFA3-46B3-A54A-8BE5A1C5725F}" type="presParOf" srcId="{979A29AE-311C-42DB-BE6F-39E92CAEF003}" destId="{E4D3AB16-FC15-491C-B68E-3C574F4375F5}" srcOrd="0" destOrd="0" presId="urn:microsoft.com/office/officeart/2016/7/layout/VerticalHollowActionList"/>
    <dgm:cxn modelId="{8638CB98-F7AD-498B-9A6C-B83098A39ABE}" type="presParOf" srcId="{979A29AE-311C-42DB-BE6F-39E92CAEF003}" destId="{6BD13DBF-60B6-4B9E-BAB9-9C954290F928}" srcOrd="1" destOrd="0" presId="urn:microsoft.com/office/officeart/2016/7/layout/VerticalHollowActionList"/>
    <dgm:cxn modelId="{67A638EA-3FDA-4D18-AB17-B474A57D77BC}" type="presParOf" srcId="{54768941-FE4C-464C-8E8F-3CF916A078E8}" destId="{3759C087-C992-4847-AAB0-175C904D8CFD}" srcOrd="1" destOrd="0" presId="urn:microsoft.com/office/officeart/2016/7/layout/VerticalHollowActionList"/>
    <dgm:cxn modelId="{3BB7E42A-E864-4454-A079-EAB42AB8DC27}" type="presParOf" srcId="{54768941-FE4C-464C-8E8F-3CF916A078E8}" destId="{FB7EAA89-2811-49C4-BE0A-2B42AF065A09}" srcOrd="2" destOrd="0" presId="urn:microsoft.com/office/officeart/2016/7/layout/VerticalHollowActionList"/>
    <dgm:cxn modelId="{8907AFBB-2ACE-4DA8-A830-706B49310F9B}" type="presParOf" srcId="{FB7EAA89-2811-49C4-BE0A-2B42AF065A09}" destId="{A1A88B80-F548-4C49-BAA4-23A9267DF42E}" srcOrd="0" destOrd="0" presId="urn:microsoft.com/office/officeart/2016/7/layout/VerticalHollowActionList"/>
    <dgm:cxn modelId="{9EF2508E-E603-41E1-970C-0C5355AB89D7}" type="presParOf" srcId="{FB7EAA89-2811-49C4-BE0A-2B42AF065A09}" destId="{32B5AB98-6D13-40A3-A927-1D7E51F0AA6E}" srcOrd="1" destOrd="0" presId="urn:microsoft.com/office/officeart/2016/7/layout/VerticalHollowActionList"/>
    <dgm:cxn modelId="{740807DE-BA06-4F2A-97A7-C477E317DA78}" type="presParOf" srcId="{54768941-FE4C-464C-8E8F-3CF916A078E8}" destId="{8BED0F45-00E5-43B0-97D8-8A10E5E7D2FA}" srcOrd="3" destOrd="0" presId="urn:microsoft.com/office/officeart/2016/7/layout/VerticalHollowActionList"/>
    <dgm:cxn modelId="{7B476F1A-4F79-4D34-9EC5-D044058A230E}" type="presParOf" srcId="{54768941-FE4C-464C-8E8F-3CF916A078E8}" destId="{77DF01C4-672F-4CEE-A547-BFA445DD4F49}" srcOrd="4" destOrd="0" presId="urn:microsoft.com/office/officeart/2016/7/layout/VerticalHollowActionList"/>
    <dgm:cxn modelId="{E9BDEC92-9402-448C-86F4-5AA1348B6A0C}" type="presParOf" srcId="{77DF01C4-672F-4CEE-A547-BFA445DD4F49}" destId="{036AAD5F-E6CD-45C4-AFD0-C82AFCA76163}" srcOrd="0" destOrd="0" presId="urn:microsoft.com/office/officeart/2016/7/layout/VerticalHollowActionList"/>
    <dgm:cxn modelId="{831527B7-1A92-4351-B50D-3F2F299F8383}" type="presParOf" srcId="{77DF01C4-672F-4CEE-A547-BFA445DD4F49}" destId="{4B18BCA0-550A-4A5D-9E36-4FA4090ED1A7}" srcOrd="1" destOrd="0" presId="urn:microsoft.com/office/officeart/2016/7/layout/VerticalHollowActionList"/>
    <dgm:cxn modelId="{F8CC3F22-B34C-42DF-842C-DFD8298A1243}" type="presParOf" srcId="{54768941-FE4C-464C-8E8F-3CF916A078E8}" destId="{0A370CE2-26B3-49DF-94AC-573438C93BE3}" srcOrd="5" destOrd="0" presId="urn:microsoft.com/office/officeart/2016/7/layout/VerticalHollowActionList"/>
    <dgm:cxn modelId="{4B9D88B8-E797-4CF4-BC84-41AC031564BD}" type="presParOf" srcId="{54768941-FE4C-464C-8E8F-3CF916A078E8}" destId="{9E5846EC-1377-4CFD-B740-25E98B882E8A}" srcOrd="6" destOrd="0" presId="urn:microsoft.com/office/officeart/2016/7/layout/VerticalHollowActionList"/>
    <dgm:cxn modelId="{6BE8FFA6-612D-4156-A770-69EB8F4983A3}" type="presParOf" srcId="{9E5846EC-1377-4CFD-B740-25E98B882E8A}" destId="{D5F5780B-26CF-41B8-9EF4-5CCC3D41A310}" srcOrd="0" destOrd="0" presId="urn:microsoft.com/office/officeart/2016/7/layout/VerticalHollowActionList"/>
    <dgm:cxn modelId="{E0FC6C66-1A01-4629-A93D-A64BFBA9A37D}" type="presParOf" srcId="{9E5846EC-1377-4CFD-B740-25E98B882E8A}" destId="{9807ED90-6B2C-4BA4-9F55-12FA8812650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13DBF-60B6-4B9E-BAB9-9C954290F928}">
      <dsp:nvSpPr>
        <dsp:cNvPr id="0" name=""/>
        <dsp:cNvSpPr/>
      </dsp:nvSpPr>
      <dsp:spPr>
        <a:xfrm>
          <a:off x="2103120" y="2010"/>
          <a:ext cx="8412480" cy="10415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real Sysmon data.</a:t>
          </a:r>
        </a:p>
      </dsp:txBody>
      <dsp:txXfrm>
        <a:off x="2103120" y="2010"/>
        <a:ext cx="8412480" cy="1041507"/>
      </dsp:txXfrm>
    </dsp:sp>
    <dsp:sp modelId="{E4D3AB16-FC15-491C-B68E-3C574F4375F5}">
      <dsp:nvSpPr>
        <dsp:cNvPr id="0" name=""/>
        <dsp:cNvSpPr/>
      </dsp:nvSpPr>
      <dsp:spPr>
        <a:xfrm>
          <a:off x="0" y="2010"/>
          <a:ext cx="2103120" cy="1041507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Collect</a:t>
          </a:r>
        </a:p>
      </dsp:txBody>
      <dsp:txXfrm>
        <a:off x="0" y="2010"/>
        <a:ext cx="2103120" cy="1041507"/>
      </dsp:txXfrm>
    </dsp:sp>
    <dsp:sp modelId="{32B5AB98-6D13-40A3-A927-1D7E51F0AA6E}">
      <dsp:nvSpPr>
        <dsp:cNvPr id="0" name=""/>
        <dsp:cNvSpPr/>
      </dsp:nvSpPr>
      <dsp:spPr>
        <a:xfrm>
          <a:off x="2103120" y="1106008"/>
          <a:ext cx="8412480" cy="10415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Engineer features (e.g., timestamps, process hierarchies).</a:t>
          </a:r>
        </a:p>
      </dsp:txBody>
      <dsp:txXfrm>
        <a:off x="2103120" y="1106008"/>
        <a:ext cx="8412480" cy="1041507"/>
      </dsp:txXfrm>
    </dsp:sp>
    <dsp:sp modelId="{A1A88B80-F548-4C49-BAA4-23A9267DF42E}">
      <dsp:nvSpPr>
        <dsp:cNvPr id="0" name=""/>
        <dsp:cNvSpPr/>
      </dsp:nvSpPr>
      <dsp:spPr>
        <a:xfrm>
          <a:off x="0" y="1106008"/>
          <a:ext cx="2103120" cy="1041507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Engineer</a:t>
          </a:r>
        </a:p>
      </dsp:txBody>
      <dsp:txXfrm>
        <a:off x="0" y="1106008"/>
        <a:ext cx="2103120" cy="1041507"/>
      </dsp:txXfrm>
    </dsp:sp>
    <dsp:sp modelId="{4B18BCA0-550A-4A5D-9E36-4FA4090ED1A7}">
      <dsp:nvSpPr>
        <dsp:cNvPr id="0" name=""/>
        <dsp:cNvSpPr/>
      </dsp:nvSpPr>
      <dsp:spPr>
        <a:xfrm>
          <a:off x="2103120" y="2210007"/>
          <a:ext cx="8412480" cy="10415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 a generative model to create synthetic datasets.</a:t>
          </a:r>
        </a:p>
      </dsp:txBody>
      <dsp:txXfrm>
        <a:off x="2103120" y="2210007"/>
        <a:ext cx="8412480" cy="1041507"/>
      </dsp:txXfrm>
    </dsp:sp>
    <dsp:sp modelId="{036AAD5F-E6CD-45C4-AFD0-C82AFCA76163}">
      <dsp:nvSpPr>
        <dsp:cNvPr id="0" name=""/>
        <dsp:cNvSpPr/>
      </dsp:nvSpPr>
      <dsp:spPr>
        <a:xfrm>
          <a:off x="0" y="2210007"/>
          <a:ext cx="2103120" cy="1041507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</a:t>
          </a:r>
        </a:p>
      </dsp:txBody>
      <dsp:txXfrm>
        <a:off x="0" y="2210007"/>
        <a:ext cx="2103120" cy="1041507"/>
      </dsp:txXfrm>
    </dsp:sp>
    <dsp:sp modelId="{9807ED90-6B2C-4BA4-9F55-12FA88126502}">
      <dsp:nvSpPr>
        <dsp:cNvPr id="0" name=""/>
        <dsp:cNvSpPr/>
      </dsp:nvSpPr>
      <dsp:spPr>
        <a:xfrm>
          <a:off x="2103120" y="3314005"/>
          <a:ext cx="8412480" cy="10415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Key Features: Focus on diversity in generated data, including benign and anomalous events.</a:t>
          </a:r>
        </a:p>
      </dsp:txBody>
      <dsp:txXfrm>
        <a:off x="2103120" y="3314005"/>
        <a:ext cx="8412480" cy="1041507"/>
      </dsp:txXfrm>
    </dsp:sp>
    <dsp:sp modelId="{D5F5780B-26CF-41B8-9EF4-5CCC3D41A310}">
      <dsp:nvSpPr>
        <dsp:cNvPr id="0" name=""/>
        <dsp:cNvSpPr/>
      </dsp:nvSpPr>
      <dsp:spPr>
        <a:xfrm>
          <a:off x="0" y="3314005"/>
          <a:ext cx="2103120" cy="1041507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Key</a:t>
          </a:r>
        </a:p>
      </dsp:txBody>
      <dsp:txXfrm>
        <a:off x="0" y="3314005"/>
        <a:ext cx="2103120" cy="104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1061C-E029-44CF-B515-09153A1CFB6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CBFD1-26EA-444E-90AD-388EF33F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9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CBFD1-26EA-444E-90AD-388EF33FE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95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6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5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4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6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1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4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93843292-FDFD-0251-541D-DDD9BF34E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5C07-3325-B3E8-5B9E-D066CB8B9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Cyber Forensics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F466B-B4F6-861C-9022-9E1E49149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66349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Varsha Adavath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Lalith Mohan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A0FF3EBD-D09F-8D60-D63C-69B16A6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9" r="680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D6EAA-6A59-D278-CF1E-664BBEE8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2E482-8174-B92F-BEDD-D1DFA1C2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The challenge of obtaining diverse and realistic datasets for testing cyber-forensics tools.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Develop a generative model (VAE/GAN) to synthesize realistic Sysmon data logs for process creation events.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04EFE85-962A-C750-9353-FA25EF1D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30290" r="52448" b="21783"/>
          <a:stretch/>
        </p:blipFill>
        <p:spPr>
          <a:xfrm>
            <a:off x="4076723" y="80196"/>
            <a:ext cx="4833361" cy="32868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08CBDF-372B-33D6-27AB-16DCC2503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32333" r="50000" b="19739"/>
          <a:stretch/>
        </p:blipFill>
        <p:spPr>
          <a:xfrm>
            <a:off x="6815469" y="3490909"/>
            <a:ext cx="5245395" cy="32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5628-BCAA-68A6-DEDB-6CE9A77D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710AE0-07D5-B393-207A-3D7B0CA84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88675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109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A6B6779-896C-0256-71B3-633313AE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62" r="1612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F6A2F-D83A-FE51-8A01-16EDA452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843533"/>
            <a:ext cx="3438144" cy="144246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&amp;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BC64-F25B-EFD6-B9D5-89200724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data collection and initial feature engineering.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Researched and selected VAE models based on stability and applicability.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AFBCA1-1E33-8A09-49D8-D7E67DCF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39" y="1"/>
            <a:ext cx="4188428" cy="33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AA6E725-0CEF-607D-0D15-E50CCB738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67" y="-1"/>
            <a:ext cx="4188428" cy="33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2E20693-8555-C81A-AB3F-5AB4DC65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38" y="3455492"/>
            <a:ext cx="4188428" cy="33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C874A66-A50E-48A0-24BD-E72BCD43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71" y="3455490"/>
            <a:ext cx="4188429" cy="333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39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99473-A4EC-CB0D-6E3E-B0EBDFE6B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FE3AE7-A8D1-678C-A430-08A02CF3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A8B1B81-B756-DCA8-ECB3-6ED93A63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9" r="680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2F5C45-8153-AE50-5D37-6718C51BC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F7ABB-141D-04D2-EC3C-C16B04C21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04AA3-3E4D-657E-08B7-AB71C217B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FEB3-69B1-4CC0-409E-3355E78C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558800"/>
            <a:ext cx="3840180" cy="4634316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for Original and Synthetic Data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Accuracy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F0C51E-2185-1E79-CCEB-2C88F4E7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3" r="38657" b="29297"/>
          <a:stretch/>
        </p:blipFill>
        <p:spPr>
          <a:xfrm>
            <a:off x="4528987" y="226423"/>
            <a:ext cx="7291919" cy="241227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5C6EF88-3DF9-5481-658B-53F19E625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2" t="22222" r="33492" b="39629"/>
          <a:stretch/>
        </p:blipFill>
        <p:spPr>
          <a:xfrm>
            <a:off x="4211274" y="3386667"/>
            <a:ext cx="7609632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C0F5E-4D9B-25D2-E339-25373C36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D815268-891D-EB30-C5B7-860F607BA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DA3DC5-999F-3273-AC76-CAD61AD23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63CC4A2-2E73-9AB4-C465-F535099D5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Robot operating a machine">
            <a:extLst>
              <a:ext uri="{FF2B5EF4-FFF2-40B4-BE49-F238E27FC236}">
                <a16:creationId xmlns:a16="http://schemas.microsoft.com/office/drawing/2014/main" id="{F832BD75-798D-62D7-5C73-3334B559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3" b="2302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865D21F-0AD0-9E61-316A-102128003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9DFB4-57FB-71B3-23DC-98F574BC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" y="84666"/>
            <a:ext cx="5748867" cy="505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F7FA3E-B990-4361-5E91-288170C8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33" y="1295410"/>
            <a:ext cx="6314980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1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Robot operating a machine">
            <a:extLst>
              <a:ext uri="{FF2B5EF4-FFF2-40B4-BE49-F238E27FC236}">
                <a16:creationId xmlns:a16="http://schemas.microsoft.com/office/drawing/2014/main" id="{4A3388CD-2B68-FA04-6B2B-DEC368E8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8" r="1130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A0AB0-ED99-7830-A72D-B9C7C0B0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7580600" cy="1124712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 &amp; Conclusion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1C64-B054-A577-D2F4-4257005C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10108647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feature engineering and train the generative model.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 synthetic data against real-world benchmarks.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creates scalable, realistic datasets, enabling innovation in cybersecurity tools without compromising privacy.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4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2BE40-2F6A-B299-06B9-2178987B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Robot operating a machine">
            <a:extLst>
              <a:ext uri="{FF2B5EF4-FFF2-40B4-BE49-F238E27FC236}">
                <a16:creationId xmlns:a16="http://schemas.microsoft.com/office/drawing/2014/main" id="{36D99B50-DE10-4386-892B-BD53FE66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3" b="2302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1B6AA-4DCA-9FE6-D6D7-68753411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972" y="4395954"/>
            <a:ext cx="4850937" cy="13699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063589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174</Words>
  <Application>Microsoft Office PowerPoint</Application>
  <PresentationFormat>Widescreen</PresentationFormat>
  <Paragraphs>35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Courier New</vt:lpstr>
      <vt:lpstr>Neue Haas Grotesk Text Pro</vt:lpstr>
      <vt:lpstr>Times New Roman</vt:lpstr>
      <vt:lpstr>AccentBoxVTI</vt:lpstr>
      <vt:lpstr>Generating Cyber Forensics Data</vt:lpstr>
      <vt:lpstr>Introduction</vt:lpstr>
      <vt:lpstr>Methodology</vt:lpstr>
      <vt:lpstr>Progress &amp; Results</vt:lpstr>
      <vt:lpstr>PowerPoint Presentation</vt:lpstr>
      <vt:lpstr>PowerPoint Presentation</vt:lpstr>
      <vt:lpstr>Future Work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 Varsha Adavath</dc:creator>
  <cp:lastModifiedBy>Sri Varsha Adavath</cp:lastModifiedBy>
  <cp:revision>4</cp:revision>
  <dcterms:created xsi:type="dcterms:W3CDTF">2024-12-05T03:44:07Z</dcterms:created>
  <dcterms:modified xsi:type="dcterms:W3CDTF">2024-12-05T09:37:19Z</dcterms:modified>
</cp:coreProperties>
</file>